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QuadBot</a:t>
            </a:r>
            <a:r>
              <a:rPr lang="en-US" dirty="0" smtClean="0"/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 smtClean="0"/>
              <a:t>FSR, Hall Effect Sensors, and Charging Rod Detector Circuit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</a:t>
            </a:r>
            <a:r>
              <a:rPr lang="en-US" dirty="0" smtClean="0"/>
              <a:t>GND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10490</TotalTime>
  <Words>153</Words>
  <Application>Microsoft Office PowerPoint</Application>
  <PresentationFormat>Widescreen</PresentationFormat>
  <Paragraphs>68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21</cp:revision>
  <dcterms:created xsi:type="dcterms:W3CDTF">2017-02-08T20:31:23Z</dcterms:created>
  <dcterms:modified xsi:type="dcterms:W3CDTF">2017-06-14T15:33:27Z</dcterms:modified>
</cp:coreProperties>
</file>